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9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126E5-1D50-CD04-79E0-58376D0A8F5B}" v="6" dt="2024-08-26T19:40:01.712"/>
    <p1510:client id="{7419826E-532A-513D-8141-05EC991BA378}" v="4" dt="2024-08-27T12:37:55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146B9E-1E0E-E087-2FBE-ED608109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0CCC483-80A6-4D78-42DE-0DDE2518B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8B2D99-0C02-8D51-BF66-ADAA8E0FB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6F8999-BB3F-F274-B81E-66E1C6B2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31B657-24A6-98A0-0F2F-5E81A044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375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9424CC-5620-0657-6865-92124C3C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5C5557D-A40B-3F48-1A44-CD6D9A161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BE441E-D322-4F8A-962D-7B812562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EAACC1-6468-E12E-FCE4-C265D15F0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7BBFE2-564A-E84A-097A-41DC9B17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9828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C18BDB-DFA3-D88C-1959-549D1681A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143B704-85C2-61E0-8F67-866673FFB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423F46-4C67-1B2B-BC89-20F9C87A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E6069E-B922-E582-ECB8-BE2C64D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985323-D433-5917-440D-DAEE78F3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609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A8F0E-F043-E4EB-EA3E-B28CD9F7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58D442-336E-6200-93B6-154FF4994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937EBC-7BBA-CD9C-9D84-F7B87EA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E21BECB-A15D-43F9-ABDD-66550D3CD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E2956-4071-C1D8-A29B-04D67073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163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CE32CC-9795-1418-AF0C-9F7C19F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A1039-2D41-35BF-FBC4-4FCE25959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3EF0CF-CA84-B2AA-C722-FD9DDB13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420048-C7D6-1ECC-34B7-35478AF5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D5768D-90C6-6121-7395-62F66BEE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285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03F1C-204F-2BBF-15AD-2A78B3B1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21172C-3524-9408-E55D-3D422BC7B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0762C7-0002-8804-B116-846A74593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225AD8-FEA9-1525-E922-79F6C69A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467FA1-1D7D-2115-0B64-C6D95DB54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5A62D2-580D-EF18-2FDF-59524C5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658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E703E8-94E7-2F9F-9551-319A99C8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7DE282-D0F6-90D3-D23F-8E975CB85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761061-B32E-83DA-870E-00A7C0822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C5E137-9864-A1A3-6023-E35B4A487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918759-74E2-0961-0BB6-13A2DDAF3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D38A40-2C66-7BFE-4E57-A7E67F6B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45F9E1-17E7-01A4-6A29-4772E59A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1CB2BD-B3D6-65AD-3526-181C02030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347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6CDF7-A0F2-50C2-9388-86FD81BA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1B361D-CB6E-B912-E681-FE05E46C2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511FB2-FE31-D57B-FBA3-03081536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7E0C7B-E015-8E0D-D386-390AEC03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943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73EE251-63E5-5578-3FFE-39AD9F7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46BABB4-560A-4C9C-5744-9BEC640E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8A3AF7-1987-AE81-3FB0-00D6ECA7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073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287A5-55F5-34EA-4584-CD051FBC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64D7E7-100E-A493-B800-5A8C983BB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FF7E9D-FA5D-BB1F-B156-D130CFC53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B77859-C49D-265C-B63A-C2C39718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5CB7476-C81E-F21D-EAD6-E61FD16B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598293-FE20-D8DE-33FB-5FC99447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133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E8CEB-874F-7C53-370E-F139FA78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83B080B-6F1C-30AF-8803-3155B4607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20BDA-4EA3-475C-B956-3FD3CF312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F624F2-7C2C-2D74-984F-18183E2F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8476E3-81BA-B1EB-DFA9-CB22E22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45B33C-73B2-DD18-B5A2-FE27D6C1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904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874068B-47B1-AD10-0C57-29D87F0D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868AE4-F10D-16DD-CAF2-1CB45D67A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268722-7B47-DC35-6649-24D7A1EA8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D264F-7721-4E4D-BA4A-3EE9983FC25B}" type="datetimeFigureOut">
              <a:rPr lang="fr-CA" smtClean="0"/>
              <a:t>2025-08-20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A3DFD6-C3A4-E2C7-AA3D-F35EE7D72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E6236D-3858-9AE9-3915-09A5B1BF3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399A8-4204-49E7-9E8B-570090A8951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494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344DE6-6B28-B88F-4EBE-E7F10F575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Désassemblage d’un PC</a:t>
            </a:r>
          </a:p>
        </p:txBody>
      </p:sp>
    </p:spTree>
    <p:extLst>
      <p:ext uri="{BB962C8B-B14F-4D97-AF65-F5344CB8AC3E}">
        <p14:creationId xmlns:p14="http://schemas.microsoft.com/office/powerpoint/2010/main" val="422692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E26B7069-25D4-E612-A717-D61B3836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2"/>
          <a:stretch/>
        </p:blipFill>
        <p:spPr>
          <a:xfrm>
            <a:off x="-3003" y="-140678"/>
            <a:ext cx="10713820" cy="68580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54076B0-F6F4-E4A4-1C1D-06C9684C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51" y="4429892"/>
            <a:ext cx="10713820" cy="728384"/>
          </a:xfrm>
          <a:solidFill>
            <a:srgbClr val="595959">
              <a:alpha val="80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fr-CA">
                <a:solidFill>
                  <a:schemeClr val="bg1"/>
                </a:solidFill>
              </a:rPr>
              <a:t>Retirez les connecteurs et dévissez la carte-mère</a:t>
            </a:r>
          </a:p>
        </p:txBody>
      </p:sp>
    </p:spTree>
    <p:extLst>
      <p:ext uri="{BB962C8B-B14F-4D97-AF65-F5344CB8AC3E}">
        <p14:creationId xmlns:p14="http://schemas.microsoft.com/office/powerpoint/2010/main" val="144558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95F1C7-1C85-8311-A73B-2F7CF0F8C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0" y="377003"/>
            <a:ext cx="10515600" cy="780588"/>
          </a:xfr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Retirez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 CPU</a:t>
            </a:r>
          </a:p>
        </p:txBody>
      </p:sp>
      <p:pic>
        <p:nvPicPr>
          <p:cNvPr id="5" name="Espace réservé du contenu 4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89E38D2-09CA-54CF-A641-CF801922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6" y="993956"/>
            <a:ext cx="3916363" cy="5227413"/>
          </a:xfrm>
        </p:spPr>
      </p:pic>
      <p:pic>
        <p:nvPicPr>
          <p:cNvPr id="7" name="Image 6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06FFF3E7-51AE-8369-5951-FFB6CCC8F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60" y="1089499"/>
            <a:ext cx="6961584" cy="520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E2C09F30-D4DA-727C-DF13-319D356D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CAF7E4-5AF2-630B-087B-F5056227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Retirez le ventilateur du boîtier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32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F9DCE3-0442-CF10-8AA3-82D5A5AB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Retirez le bloc d’alimentation</a:t>
            </a:r>
          </a:p>
        </p:txBody>
      </p:sp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83C7D2A-7C83-3B58-7E81-B74EB5037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r="1" b="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9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50A71F-C6D9-2EBF-2CC3-E7E7E0E0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179" y="408561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err="1"/>
              <a:t>Réassemblez</a:t>
            </a:r>
            <a:r>
              <a:rPr lang="en-US" sz="3600"/>
              <a:t> le tout dans </a:t>
            </a:r>
            <a:r>
              <a:rPr lang="en-US" sz="3600" err="1"/>
              <a:t>l’ordre</a:t>
            </a:r>
            <a:r>
              <a:rPr lang="en-US" sz="3600"/>
              <a:t> inverse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59CFF78-EEEE-6F23-6F09-FB9CB27BABFE}"/>
              </a:ext>
            </a:extLst>
          </p:cNvPr>
          <p:cNvSpPr txBox="1"/>
          <p:nvPr/>
        </p:nvSpPr>
        <p:spPr>
          <a:xfrm>
            <a:off x="311286" y="2354508"/>
            <a:ext cx="4324722" cy="4094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Bloc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d’alimentation</a:t>
            </a:r>
            <a:endParaRPr lang="en-US" sz="200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Ventilateur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du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boîtier</a:t>
            </a:r>
            <a:endParaRPr lang="en-US" sz="200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Carte-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mère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: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visser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, brancher les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connecteurs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(7)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Fixer le CPU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Poser la RAM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Fixez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le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disque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dans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sa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baie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, connecter, poser la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baie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de stockage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Visser le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dissipateur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et son </a:t>
            </a: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ventilateur</a:t>
            </a:r>
            <a:endParaRPr lang="en-US" sz="2000">
              <a:solidFill>
                <a:schemeClr val="tx1">
                  <a:lumMod val="6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Fixer la grille</a:t>
            </a:r>
          </a:p>
          <a:p>
            <a:pPr marL="342900"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>
                    <a:lumMod val="65000"/>
                  </a:schemeClr>
                </a:solidFill>
              </a:rPr>
              <a:t>Fermer</a:t>
            </a:r>
            <a:r>
              <a:rPr lang="en-US" sz="2000">
                <a:solidFill>
                  <a:schemeClr val="tx1">
                    <a:lumMod val="65000"/>
                  </a:schemeClr>
                </a:solidFill>
              </a:rPr>
              <a:t> le capot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éléments, équipement électronique, sac&#10;&#10;Description générée automatiquement">
            <a:extLst>
              <a:ext uri="{FF2B5EF4-FFF2-40B4-BE49-F238E27FC236}">
                <a16:creationId xmlns:a16="http://schemas.microsoft.com/office/drawing/2014/main" id="{17722A89-0503-930A-1EF5-CAB41CA0C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r="7779" b="-164"/>
          <a:stretch/>
        </p:blipFill>
        <p:spPr>
          <a:xfrm>
            <a:off x="4504851" y="1"/>
            <a:ext cx="7555992" cy="6857998"/>
          </a:xfrm>
          <a:prstGeom prst="rect">
            <a:avLst/>
          </a:prstGeom>
          <a:effectLst/>
        </p:spPr>
      </p:pic>
      <p:pic>
        <p:nvPicPr>
          <p:cNvPr id="12" name="Graphique 11" descr="Contour de visage lunettes de soleil avec un remplissage uni">
            <a:extLst>
              <a:ext uri="{FF2B5EF4-FFF2-40B4-BE49-F238E27FC236}">
                <a16:creationId xmlns:a16="http://schemas.microsoft.com/office/drawing/2014/main" id="{44033945-2064-2C08-0625-9DFF52604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0366" y="1461310"/>
            <a:ext cx="577228" cy="5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73145A-0126-6F24-AB0B-31A81E13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12" y="388764"/>
            <a:ext cx="9294989" cy="1331370"/>
          </a:xfrm>
        </p:spPr>
        <p:txBody>
          <a:bodyPr anchor="ctr">
            <a:normAutofit/>
          </a:bodyPr>
          <a:lstStyle/>
          <a:p>
            <a:pPr algn="ctr"/>
            <a:r>
              <a:rPr lang="fr-CA"/>
              <a:t>ATTENTION!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48A52-E545-537C-BDE0-8FE0ED7C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fr-CA"/>
              <a:t>Mettre le bracelet antistatique</a:t>
            </a:r>
          </a:p>
          <a:p>
            <a:r>
              <a:rPr lang="fr-CA"/>
              <a:t>Allez-y </a:t>
            </a:r>
            <a:r>
              <a:rPr lang="fr-CA" err="1"/>
              <a:t>douuuuucement</a:t>
            </a:r>
            <a:endParaRPr lang="fr-CA"/>
          </a:p>
          <a:p>
            <a:r>
              <a:rPr lang="fr-CA"/>
              <a:t>Déposez les pièces sur une surface propre et dégagée</a:t>
            </a:r>
          </a:p>
          <a:p>
            <a:r>
              <a:rPr lang="fr-CA"/>
              <a:t>Comptez les vis</a:t>
            </a:r>
          </a:p>
          <a:p>
            <a:r>
              <a:rPr lang="fr-CA" u="sng"/>
              <a:t>Prenez une photo de chaque pièce</a:t>
            </a:r>
            <a:r>
              <a:rPr lang="fr-CA"/>
              <a:t>, avec si possible les informations qui y sont écrites</a:t>
            </a:r>
          </a:p>
          <a:p>
            <a:endParaRPr lang="fr-CA" sz="2400"/>
          </a:p>
        </p:txBody>
      </p:sp>
    </p:spTree>
    <p:extLst>
      <p:ext uri="{BB962C8B-B14F-4D97-AF65-F5344CB8AC3E}">
        <p14:creationId xmlns:p14="http://schemas.microsoft.com/office/powerpoint/2010/main" val="2718482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6D74AD-CD37-F9D8-E76F-7810106D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Ouvrir le capot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B599E8-7A27-CC4E-FABB-ACDD7F350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1" y="2426818"/>
            <a:ext cx="526004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C71C2352-0BFD-1BD3-EEF6-DB961809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795" y="2426818"/>
            <a:ext cx="531247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01B775-6ED3-94CD-E433-49685BEB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Ôter la grille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98FAC88-30CE-E7BB-8A64-70D2ACBF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53836"/>
            <a:ext cx="5455917" cy="350542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10997D5-09BB-3870-9961-0F6229FD3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058508"/>
            <a:ext cx="5455917" cy="2496082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4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6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04758E-3326-8822-D927-8B8553ED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lecteur DVD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8BEB9B1-08D4-2A4E-8C20-D497F0598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r="15200"/>
          <a:stretch/>
        </p:blipFill>
        <p:spPr>
          <a:xfrm>
            <a:off x="4967448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F91758B-962B-DABB-2911-2A091934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ventilateur + dissipateur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F609C5-0DFD-F9C8-98FB-0670291BB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"/>
          <a:stretch/>
        </p:blipFill>
        <p:spPr>
          <a:xfrm>
            <a:off x="-126034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7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272DD-632A-77A9-A945-BB699CEE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err="1"/>
              <a:t>Retirer</a:t>
            </a:r>
            <a:r>
              <a:rPr lang="en-US" sz="5400"/>
              <a:t> la </a:t>
            </a:r>
            <a:r>
              <a:rPr lang="en-US" sz="5400" err="1"/>
              <a:t>baie</a:t>
            </a:r>
            <a:r>
              <a:rPr lang="en-US" sz="5400"/>
              <a:t> de stockage</a:t>
            </a:r>
            <a:br>
              <a:rPr lang="en-US" sz="5400">
                <a:ea typeface="Calibri Light"/>
                <a:cs typeface="Calibri Light"/>
              </a:rPr>
            </a:br>
            <a:br>
              <a:rPr lang="en-US" sz="5400"/>
            </a:br>
            <a:endParaRPr lang="en-US" sz="5400">
              <a:ea typeface="Calibri Light"/>
              <a:cs typeface="Calibri Ligh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ersonne, four, outil&#10;&#10;Description générée automatiquement">
            <a:extLst>
              <a:ext uri="{FF2B5EF4-FFF2-40B4-BE49-F238E27FC236}">
                <a16:creationId xmlns:a16="http://schemas.microsoft.com/office/drawing/2014/main" id="{E9AAA710-3BC7-995C-0EF4-D8896938C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32"/>
          <a:stretch/>
        </p:blipFill>
        <p:spPr>
          <a:xfrm>
            <a:off x="156883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592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1E7FB4-9615-2342-4315-D109AE1B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le disque</a:t>
            </a:r>
          </a:p>
        </p:txBody>
      </p:sp>
      <p:pic>
        <p:nvPicPr>
          <p:cNvPr id="5" name="Espace réservé du contenu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7FB891D-7F7B-BAB8-A83C-73B8DCC7F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3914" r="-135" b="13131"/>
          <a:stretch/>
        </p:blipFill>
        <p:spPr>
          <a:xfrm>
            <a:off x="-142668" y="10"/>
            <a:ext cx="7545244" cy="68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EB4D4C-3EE3-8981-916A-EEBF0AD0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Retirer la RAM</a:t>
            </a:r>
          </a:p>
        </p:txBody>
      </p:sp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0081DAF5-1D07-D98F-79AB-FBCE19224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9" b="-1"/>
          <a:stretch/>
        </p:blipFill>
        <p:spPr>
          <a:xfrm>
            <a:off x="-125373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589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DC7F6AC5E4034DA120E19F2044997B" ma:contentTypeVersion="4" ma:contentTypeDescription="Crée un document." ma:contentTypeScope="" ma:versionID="5755188f21d704f99fe7204042400311">
  <xsd:schema xmlns:xsd="http://www.w3.org/2001/XMLSchema" xmlns:xs="http://www.w3.org/2001/XMLSchema" xmlns:p="http://schemas.microsoft.com/office/2006/metadata/properties" xmlns:ns2="581c0e08-cc10-4951-b26c-d50385e55884" targetNamespace="http://schemas.microsoft.com/office/2006/metadata/properties" ma:root="true" ma:fieldsID="f86d28ff1fc4ebb57446f80f435a7788" ns2:_="">
    <xsd:import namespace="581c0e08-cc10-4951-b26c-d50385e558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c0e08-cc10-4951-b26c-d50385e558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820F78-6377-4DC4-80BC-1C35BFF805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A807D4-18D5-4B88-A0B6-698E7E35C2CE}">
  <ds:schemaRefs>
    <ds:schemaRef ds:uri="581c0e08-cc10-4951-b26c-d50385e558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BF53E18-6B50-4421-8BD3-2F864E5AE32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14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Désassemblage d’un PC</vt:lpstr>
      <vt:lpstr>ATTENTION!</vt:lpstr>
      <vt:lpstr>Ouvrir le capot</vt:lpstr>
      <vt:lpstr>Ôter la grille</vt:lpstr>
      <vt:lpstr>Retirer le lecteur DVD</vt:lpstr>
      <vt:lpstr>Retirer le ventilateur + dissipateur</vt:lpstr>
      <vt:lpstr>Retirer la baie de stockage  </vt:lpstr>
      <vt:lpstr>Retirer le disque</vt:lpstr>
      <vt:lpstr>Retirer la RAM</vt:lpstr>
      <vt:lpstr>Retirez les connecteurs et dévissez la carte-mère</vt:lpstr>
      <vt:lpstr>Retirez le CPU</vt:lpstr>
      <vt:lpstr>Retirez le ventilateur du boîtier</vt:lpstr>
      <vt:lpstr>Retirez le bloc d’alimentation</vt:lpstr>
      <vt:lpstr>Réassemblez le tout dans l’ordre inverse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Désassemblage d’un PC</dc:title>
  <dc:creator>Olivier Tardif</dc:creator>
  <cp:revision>2</cp:revision>
  <dcterms:created xsi:type="dcterms:W3CDTF">2022-08-22T02:52:14Z</dcterms:created>
  <dcterms:modified xsi:type="dcterms:W3CDTF">2025-08-20T16:36:35Z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0x010100D129A719FBE9424BAEAA3E685EC821E5</vt:lpwstr>
  </property>
</Properties>
</file>